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9" r:id="rId5"/>
    <p:sldId id="260" r:id="rId6"/>
    <p:sldId id="272" r:id="rId7"/>
    <p:sldId id="271" r:id="rId8"/>
    <p:sldId id="261" r:id="rId9"/>
    <p:sldId id="262" r:id="rId10"/>
    <p:sldId id="264" r:id="rId11"/>
    <p:sldId id="278" r:id="rId12"/>
    <p:sldId id="274" r:id="rId13"/>
    <p:sldId id="275" r:id="rId14"/>
    <p:sldId id="27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41719C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4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64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26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1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99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17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2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83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5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4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6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12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9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CB1B9-CEBF-47CE-8C12-A5CC1D6843D1}" type="datetimeFigureOut">
              <a:rPr lang="en-US" smtClean="0"/>
              <a:t>8/21/2017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96D08-4AA2-4447-B745-5017FFDBF6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8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wma"/><Relationship Id="rId7" Type="http://schemas.openxmlformats.org/officeDocument/2006/relationships/image" Target="../media/image2.png"/><Relationship Id="rId2" Type="http://schemas.microsoft.com/office/2007/relationships/media" Target="../media/media11.wma"/><Relationship Id="rId1" Type="http://schemas.openxmlformats.org/officeDocument/2006/relationships/tags" Target="../tags/tag4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wma"/><Relationship Id="rId7" Type="http://schemas.openxmlformats.org/officeDocument/2006/relationships/image" Target="../media/image2.png"/><Relationship Id="rId2" Type="http://schemas.microsoft.com/office/2007/relationships/media" Target="../media/media12.wma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wma"/><Relationship Id="rId7" Type="http://schemas.openxmlformats.org/officeDocument/2006/relationships/image" Target="../media/image2.png"/><Relationship Id="rId2" Type="http://schemas.microsoft.com/office/2007/relationships/media" Target="../media/media14.wma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ma"/><Relationship Id="rId2" Type="http://schemas.microsoft.com/office/2007/relationships/media" Target="../media/media15.wma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5.wma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wm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wma"/><Relationship Id="rId7" Type="http://schemas.openxmlformats.org/officeDocument/2006/relationships/image" Target="../media/image8.png"/><Relationship Id="rId2" Type="http://schemas.microsoft.com/office/2007/relationships/media" Target="../media/media7.wm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ma"/><Relationship Id="rId2" Type="http://schemas.microsoft.com/office/2007/relationships/media" Target="../media/media8.wm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wma"/><Relationship Id="rId2" Type="http://schemas.microsoft.com/office/2007/relationships/media" Target="../media/media9.wm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43" y="0"/>
            <a:ext cx="12531636" cy="68532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33488" y="666749"/>
            <a:ext cx="9591675" cy="5534025"/>
          </a:xfrm>
          <a:prstGeom prst="rect">
            <a:avLst/>
          </a:prstGeom>
          <a:solidFill>
            <a:srgbClr val="FFFFFF">
              <a:alpha val="69804"/>
            </a:srgb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33489" y="1109667"/>
            <a:ext cx="95916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/>
              <a:t>An Introduction to the </a:t>
            </a:r>
            <a:br>
              <a:rPr lang="en-US" sz="9600" dirty="0" smtClean="0"/>
            </a:br>
            <a:r>
              <a:rPr lang="en-US" sz="9600" dirty="0" smtClean="0"/>
              <a:t>PDS/PPI Website</a:t>
            </a:r>
            <a:endParaRPr lang="en-US" sz="96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3"/>
    </mc:Choice>
    <mc:Fallback>
      <p:transition spd="slow" advTm="10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1" y="56930"/>
            <a:ext cx="6601552" cy="6690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2674" y="3200400"/>
            <a:ext cx="1106614" cy="157163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8030" y="2060139"/>
            <a:ext cx="2914910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Label (metadata)</a:t>
            </a:r>
            <a:endParaRPr lang="en-US" sz="4400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2909010" y="2532148"/>
            <a:ext cx="1713664" cy="7468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22674" y="3327228"/>
            <a:ext cx="1106614" cy="157163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0784" y="3642793"/>
            <a:ext cx="1591255" cy="62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Data</a:t>
            </a:r>
            <a:endParaRPr lang="en-US" sz="4400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2390775" y="3405810"/>
            <a:ext cx="2231899" cy="4440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25" y="2250281"/>
            <a:ext cx="1028700" cy="10287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19926" y="3281362"/>
            <a:ext cx="1328866" cy="612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/>
              <a:t>View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4622674" y="3067050"/>
            <a:ext cx="1106614" cy="417341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70381" y="1227429"/>
            <a:ext cx="1365508" cy="62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Files</a:t>
            </a:r>
            <a:endParaRPr lang="en-US" sz="4400" dirty="0"/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2290763" y="1540431"/>
            <a:ext cx="2331911" cy="17352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Audio 2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827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4"/>
    </mc:Choice>
    <mc:Fallback>
      <p:transition spd="slow" advTm="19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000"/>
                            </p:stCondLst>
                            <p:childTnLst>
                              <p:par>
                                <p:cTn id="77" presetID="53" presetClass="exit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1" y="56930"/>
            <a:ext cx="6601552" cy="669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323" y="2691102"/>
            <a:ext cx="1109718" cy="83077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3039017">
            <a:off x="8167687" y="3133725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229410">
            <a:off x="7286623" y="2564894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0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6"/>
    </mc:Choice>
    <mc:Fallback>
      <p:transition spd="slow" advTm="6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6" grpId="0" animBg="1"/>
      <p:bldP spid="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1" y="56930"/>
            <a:ext cx="6601551" cy="6690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5751" y="1646530"/>
            <a:ext cx="2914910" cy="1651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Quick view</a:t>
            </a:r>
          </a:p>
          <a:p>
            <a:pPr algn="ctr">
              <a:lnSpc>
                <a:spcPts val="4000"/>
              </a:lnSpc>
            </a:pPr>
            <a:r>
              <a:rPr lang="en-US" sz="4400" dirty="0" smtClean="0"/>
              <a:t>of data with Vista</a:t>
            </a:r>
            <a:endParaRPr lang="en-US" sz="4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86056" y="3298457"/>
            <a:ext cx="1457455" cy="10203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9787385">
            <a:off x="7010399" y="2076451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9787385">
            <a:off x="3170229" y="2515178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9787385">
            <a:off x="3170229" y="4386468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9787385">
            <a:off x="3142605" y="6120018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2281323">
            <a:off x="6454404" y="919163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15"/>
    </mc:Choice>
    <mc:Fallback>
      <p:transition spd="slow" advTm="16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500"/>
                            </p:stCondLst>
                            <p:childTnLst>
                              <p:par>
                                <p:cTn id="33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0" y="56930"/>
            <a:ext cx="6601551" cy="66906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271" y="2695721"/>
            <a:ext cx="1112267" cy="776142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13039017">
            <a:off x="8405812" y="3014662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749128">
            <a:off x="8142963" y="2450179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98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4"/>
    </mc:Choice>
    <mc:Fallback>
      <p:transition spd="slow" advTm="15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2" grpId="0" animBg="1"/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0" y="56930"/>
            <a:ext cx="6601552" cy="66582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60574" y="950740"/>
            <a:ext cx="1106614" cy="268460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3413" y="771087"/>
            <a:ext cx="2076450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 smtClean="0"/>
              <a:t>Product</a:t>
            </a:r>
            <a:endParaRPr lang="en-US" sz="4400" dirty="0" smtClean="0"/>
          </a:p>
          <a:p>
            <a:pPr algn="ctr">
              <a:lnSpc>
                <a:spcPts val="4000"/>
              </a:lnSpc>
            </a:pPr>
            <a:r>
              <a:rPr lang="en-US" sz="4400" dirty="0"/>
              <a:t>F</a:t>
            </a:r>
            <a:r>
              <a:rPr lang="en-US" sz="4400" dirty="0" smtClean="0"/>
              <a:t>iles</a:t>
            </a:r>
            <a:endParaRPr lang="en-US" sz="4400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 flipV="1">
            <a:off x="2528888" y="1084970"/>
            <a:ext cx="531686" cy="3390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60574" y="1214436"/>
            <a:ext cx="1106614" cy="134231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94758" y="2057840"/>
            <a:ext cx="5910842" cy="16312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u="sng" dirty="0" smtClean="0"/>
              <a:t>info.txt</a:t>
            </a:r>
          </a:p>
          <a:p>
            <a:pPr>
              <a:lnSpc>
                <a:spcPts val="4000"/>
              </a:lnSpc>
            </a:pPr>
            <a:r>
              <a:rPr lang="en-US" sz="4400" dirty="0" smtClean="0"/>
              <a:t>Info on how to download the data again. </a:t>
            </a:r>
            <a:endParaRPr lang="en-US" sz="4400" dirty="0"/>
          </a:p>
        </p:txBody>
      </p:sp>
      <p:cxnSp>
        <p:nvCxnSpPr>
          <p:cNvPr id="15" name="Straight Arrow Connector 14"/>
          <p:cNvCxnSpPr>
            <a:endCxn id="13" idx="1"/>
          </p:cNvCxnSpPr>
          <p:nvPr/>
        </p:nvCxnSpPr>
        <p:spPr>
          <a:xfrm flipV="1">
            <a:off x="2528888" y="1281552"/>
            <a:ext cx="531686" cy="9187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60574" y="1338041"/>
            <a:ext cx="1106614" cy="134231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18694" y="3548351"/>
            <a:ext cx="7020506" cy="16519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b="1" u="sng" dirty="0" smtClean="0"/>
              <a:t>acknowledgement.txt</a:t>
            </a:r>
            <a:br>
              <a:rPr lang="en-US" sz="4400" b="1" u="sng" dirty="0" smtClean="0"/>
            </a:br>
            <a:r>
              <a:rPr lang="en-US" sz="4400" dirty="0" smtClean="0"/>
              <a:t>Requested acknowledgement to make when using the data. </a:t>
            </a:r>
            <a:endParaRPr lang="en-US" sz="4400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2445952" y="1472272"/>
            <a:ext cx="1167929" cy="22901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34033" y="3828746"/>
            <a:ext cx="7020506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 smtClean="0"/>
              <a:t>We now have the Voyager 1 magnetometer data.</a:t>
            </a:r>
            <a:endParaRPr 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218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7"/>
    </mc:Choice>
    <mc:Fallback>
      <p:transition spd="slow" advTm="23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9" grpId="0" animBg="1"/>
      <p:bldP spid="19" grpId="1" animBg="1"/>
      <p:bldP spid="20" grpId="0" animBg="1"/>
      <p:bldP spid="20" grpId="1" animBg="1"/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414" y="572427"/>
            <a:ext cx="11482760" cy="20313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To visit the PDS/PPI web site</a:t>
            </a:r>
            <a:endParaRPr lang="en-US" sz="5400" b="1" dirty="0" smtClean="0">
              <a:ln w="28575">
                <a:solidFill>
                  <a:schemeClr val="bg1"/>
                </a:solidFill>
              </a:ln>
            </a:endParaRPr>
          </a:p>
          <a:p>
            <a:pPr algn="ctr"/>
            <a:r>
              <a:rPr lang="en-US" sz="7200" b="1" dirty="0" smtClean="0">
                <a:ln w="28575">
                  <a:solidFill>
                    <a:schemeClr val="bg1"/>
                  </a:solidFill>
                </a:ln>
              </a:rPr>
              <a:t>https://pds-ppi.igpp.ucla.edu</a:t>
            </a:r>
            <a:endParaRPr lang="en-US" sz="72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0758" y="4999514"/>
            <a:ext cx="9448997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n w="28575">
                  <a:solidFill>
                    <a:schemeClr val="bg1"/>
                  </a:solidFill>
                </a:ln>
              </a:rPr>
              <a:t>Produced and narrated by Todd King</a:t>
            </a:r>
          </a:p>
          <a:p>
            <a:pPr algn="ctr"/>
            <a:r>
              <a:rPr lang="en-US" sz="3600" b="1" dirty="0" smtClean="0">
                <a:ln w="28575">
                  <a:solidFill>
                    <a:schemeClr val="bg1"/>
                  </a:solidFill>
                </a:ln>
              </a:rPr>
              <a:t>University of California, Los Angeles (UCLA)</a:t>
            </a:r>
            <a:endParaRPr lang="en-US" sz="6000" b="1" dirty="0">
              <a:ln w="28575">
                <a:solidFill>
                  <a:schemeClr val="bg1"/>
                </a:solidFill>
              </a:ln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614" y="2662859"/>
            <a:ext cx="10849509" cy="227754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For more </a:t>
            </a:r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information about PDS </a:t>
            </a:r>
            <a:r>
              <a:rPr lang="en-US" sz="5400" b="1" dirty="0" smtClean="0">
                <a:ln w="28575">
                  <a:solidFill>
                    <a:schemeClr val="bg1"/>
                  </a:solidFill>
                </a:ln>
              </a:rPr>
              <a:t>visit</a:t>
            </a:r>
          </a:p>
          <a:p>
            <a:pPr algn="ctr"/>
            <a:r>
              <a:rPr lang="en-US" sz="8800" b="1" dirty="0" smtClean="0">
                <a:ln w="28575">
                  <a:solidFill>
                    <a:schemeClr val="bg1"/>
                  </a:solidFill>
                </a:ln>
              </a:rPr>
              <a:t>https://</a:t>
            </a:r>
            <a:r>
              <a:rPr lang="en-US" sz="8800" b="1" dirty="0" smtClean="0">
                <a:ln w="28575">
                  <a:solidFill>
                    <a:schemeClr val="bg1"/>
                  </a:solidFill>
                </a:ln>
              </a:rPr>
              <a:t>pds.nasa.gov</a:t>
            </a:r>
            <a:endParaRPr lang="en-US" sz="8800" b="1" dirty="0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3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9"/>
    </mc:Choice>
    <mc:Fallback>
      <p:transition spd="slow" advTm="2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1" y="56929"/>
            <a:ext cx="6601551" cy="6690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563" y="552011"/>
            <a:ext cx="6194323" cy="868048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513" y="851193"/>
            <a:ext cx="2629822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400" dirty="0" smtClean="0"/>
              <a:t>Navigation</a:t>
            </a:r>
            <a:endParaRPr lang="en-US" sz="4400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843213" y="986036"/>
            <a:ext cx="628979" cy="1426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59096" y="1453770"/>
            <a:ext cx="1205154" cy="4559357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35886" y="1536103"/>
            <a:ext cx="240739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600" dirty="0" smtClean="0"/>
              <a:t>Information</a:t>
            </a:r>
            <a:endParaRPr lang="en-US" sz="36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057904" y="1843091"/>
            <a:ext cx="524246" cy="4415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430053" y="1453770"/>
            <a:ext cx="1202453" cy="4559357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58161" y="3123147"/>
            <a:ext cx="2398092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 smtClean="0"/>
              <a:t>Data</a:t>
            </a:r>
            <a:br>
              <a:rPr lang="en-US" sz="4400" dirty="0" smtClean="0"/>
            </a:br>
            <a:r>
              <a:rPr lang="en-US" sz="4400" dirty="0" smtClean="0"/>
              <a:t>Discovery</a:t>
            </a:r>
            <a:endParaRPr lang="en-US" sz="4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47938" y="3215149"/>
            <a:ext cx="983247" cy="399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632506" y="1453770"/>
            <a:ext cx="3626590" cy="4559357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902897" y="3465169"/>
            <a:ext cx="1819409" cy="7694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Results</a:t>
            </a:r>
            <a:endParaRPr lang="en-US" sz="4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7740040" y="3856618"/>
            <a:ext cx="2254065" cy="1591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81369" y="333179"/>
            <a:ext cx="1724070" cy="218832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36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58"/>
    </mc:Choice>
    <mc:Fallback>
      <p:transition spd="slow" advTm="33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1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8" grpId="0" animBg="1"/>
      <p:bldP spid="19" grpId="0" animBg="1"/>
      <p:bldP spid="22" grpId="0" animBg="1"/>
      <p:bldP spid="23" grpId="0" animBg="1"/>
      <p:bldP spid="25" grpId="0" animBg="1"/>
      <p:bldP spid="2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1" y="56929"/>
            <a:ext cx="6601551" cy="6690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83" y="701602"/>
            <a:ext cx="3829247" cy="2844946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3039017">
            <a:off x="4144744" y="2616786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8977733">
            <a:off x="7721381" y="1073736"/>
            <a:ext cx="471129" cy="233363"/>
          </a:xfrm>
          <a:prstGeom prst="rightArrow">
            <a:avLst/>
          </a:prstGeom>
          <a:solidFill>
            <a:srgbClr val="BDD7EE">
              <a:alpha val="80000"/>
            </a:srgbClr>
          </a:solidFill>
          <a:ln>
            <a:solidFill>
              <a:srgbClr val="41719C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6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87"/>
    </mc:Choice>
    <mc:Fallback>
      <p:transition spd="slow" advTm="26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3511" y="56929"/>
            <a:ext cx="6601551" cy="6690652"/>
          </a:xfrm>
          <a:prstGeom prst="rect">
            <a:avLst/>
          </a:prstGeom>
        </p:spPr>
      </p:pic>
      <p:pic>
        <p:nvPicPr>
          <p:cNvPr id="5" name="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90843" y="701748"/>
            <a:ext cx="3810000" cy="28448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3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9"/>
    </mc:Choice>
    <mc:Fallback>
      <p:transition spd="slow" advTm="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stopEvt time="3367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1" y="56929"/>
            <a:ext cx="6601551" cy="66906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83" y="701602"/>
            <a:ext cx="3829247" cy="284494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83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"/>
    </mc:Choice>
    <mc:Fallback>
      <p:transition spd="slow" advTm="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1" y="56929"/>
            <a:ext cx="6601552" cy="66906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6001" y="2318899"/>
            <a:ext cx="3687888" cy="786251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8601" y="2551405"/>
            <a:ext cx="2914910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Collection</a:t>
            </a:r>
          </a:p>
          <a:p>
            <a:pPr>
              <a:lnSpc>
                <a:spcPts val="4000"/>
              </a:lnSpc>
            </a:pPr>
            <a:r>
              <a:rPr lang="en-US" sz="4400" dirty="0" smtClean="0"/>
              <a:t>Summary</a:t>
            </a:r>
            <a:endParaRPr lang="en-US" sz="4400" dirty="0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2862263" y="2712025"/>
            <a:ext cx="1693738" cy="2835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87" y="1878042"/>
            <a:ext cx="1790950" cy="15242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7096125" y="2318899"/>
            <a:ext cx="1147764" cy="295713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20288" y="2254481"/>
            <a:ext cx="2004243" cy="11182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Action</a:t>
            </a:r>
          </a:p>
          <a:p>
            <a:pPr>
              <a:lnSpc>
                <a:spcPts val="4000"/>
              </a:lnSpc>
            </a:pPr>
            <a:r>
              <a:rPr lang="en-US" sz="4400" dirty="0" smtClean="0"/>
              <a:t>Buttons</a:t>
            </a:r>
            <a:endParaRPr lang="en-US" sz="44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8120064" y="2457451"/>
            <a:ext cx="1919286" cy="3143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444288" y="3181734"/>
            <a:ext cx="1790950" cy="626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 smtClean="0"/>
              <a:t>Details</a:t>
            </a:r>
            <a:endParaRPr lang="en-US" sz="4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74" y="1878042"/>
            <a:ext cx="1905266" cy="1600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6717372" y="3344600"/>
            <a:ext cx="1905267" cy="6260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400" dirty="0" smtClean="0"/>
              <a:t>Errata</a:t>
            </a:r>
            <a:endParaRPr lang="en-US" sz="4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79" y="1834356"/>
            <a:ext cx="1943371" cy="1867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67279" y="3497000"/>
            <a:ext cx="1943372" cy="612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/>
              <a:t>Readme</a:t>
            </a:r>
            <a:endParaRPr lang="en-US" sz="4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92" y="1849362"/>
            <a:ext cx="2019582" cy="1905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7354292" y="3477070"/>
            <a:ext cx="2019582" cy="585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dirty="0" smtClean="0"/>
              <a:t>Download</a:t>
            </a:r>
            <a:endParaRPr lang="en-US" sz="3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33" y="1849362"/>
            <a:ext cx="1943371" cy="19052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7694434" y="3553280"/>
            <a:ext cx="1937608" cy="6124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 smtClean="0"/>
              <a:t>Order</a:t>
            </a:r>
            <a:endParaRPr lang="en-US" sz="4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881688" y="2362200"/>
            <a:ext cx="700087" cy="290513"/>
          </a:xfrm>
          <a:prstGeom prst="ellipse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63193" y="1474949"/>
            <a:ext cx="3626590" cy="5230651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146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30"/>
    </mc:Choice>
    <mc:Fallback>
      <p:transition spd="slow" advTm="46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0" presetClass="exit" presetSubtype="0" fill="hold" grpId="1" nodeType="after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500"/>
                            </p:stCondLst>
                            <p:childTnLst>
                              <p:par>
                                <p:cTn id="54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73" presetID="53" presetClass="exit" presetSubtype="3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3500"/>
                            </p:stCondLst>
                            <p:childTnLst>
                              <p:par>
                                <p:cTn id="8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4000"/>
                            </p:stCondLst>
                            <p:childTnLst>
                              <p:par>
                                <p:cTn id="91" presetID="53" presetClass="exit" presetSubtype="32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4000"/>
                            </p:stCondLst>
                            <p:childTnLst>
                              <p:par>
                                <p:cTn id="1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4500"/>
                            </p:stCondLst>
                            <p:childTnLst>
                              <p:par>
                                <p:cTn id="109" presetID="53" presetClass="exit" presetSubtype="32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95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0"/>
                            </p:stCondLst>
                            <p:childTnLst>
                              <p:par>
                                <p:cTn id="127" presetID="53" presetClass="exit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20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2500"/>
                            </p:stCondLst>
                            <p:childTnLst>
                              <p:par>
                                <p:cTn id="145" presetID="53" presetClass="exit" presetSubtype="3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29" grpId="1" animBg="1"/>
      <p:bldP spid="31" grpId="0" animBg="1"/>
      <p:bldP spid="31" grpId="1" animBg="1"/>
      <p:bldP spid="2" grpId="0" animBg="1"/>
      <p:bldP spid="2" grpId="1" animBg="1"/>
      <p:bldP spid="22" grpId="0" animBg="1"/>
      <p:bldP spid="2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511" y="56929"/>
            <a:ext cx="6601552" cy="669065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13039017">
            <a:off x="7349282" y="2583449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3039017">
            <a:off x="5959256" y="2583449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7331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0"/>
    </mc:Choice>
    <mc:Fallback>
      <p:transition spd="slow" advTm="6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9" grpId="0" animBg="1"/>
      <p:bldP spid="19" grpId="1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859" y="56931"/>
            <a:ext cx="6601552" cy="6690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2674" y="2780851"/>
            <a:ext cx="3659314" cy="1295839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4326" y="3113380"/>
            <a:ext cx="2676524" cy="1138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Collection</a:t>
            </a:r>
          </a:p>
          <a:p>
            <a:pPr>
              <a:lnSpc>
                <a:spcPts val="4000"/>
              </a:lnSpc>
            </a:pPr>
            <a:r>
              <a:rPr lang="en-US" sz="4400" dirty="0" smtClean="0"/>
              <a:t>Content</a:t>
            </a:r>
            <a:endParaRPr lang="en-US" sz="4400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586038" y="3428771"/>
            <a:ext cx="2036636" cy="2859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462463" y="3009135"/>
            <a:ext cx="723900" cy="238125"/>
          </a:xfrm>
          <a:prstGeom prst="ellipse">
            <a:avLst/>
          </a:prstGeom>
          <a:solidFill>
            <a:srgbClr val="5B9BD5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758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3"/>
    </mc:Choice>
    <mc:Fallback>
      <p:transition spd="slow" advTm="16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53" presetClass="exit" presetSubtype="32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13" grpId="0" animBg="1"/>
      <p:bldP spid="1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511" y="56930"/>
            <a:ext cx="6601551" cy="66906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22674" y="2780852"/>
            <a:ext cx="3659314" cy="576712"/>
          </a:xfrm>
          <a:prstGeom prst="rect">
            <a:avLst/>
          </a:prstGeom>
          <a:solidFill>
            <a:srgbClr val="5B9BD5">
              <a:alpha val="34902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4326" y="3113380"/>
            <a:ext cx="2500312" cy="6260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4400" dirty="0" smtClean="0"/>
              <a:t>Products</a:t>
            </a:r>
            <a:endParaRPr lang="en-US" sz="4400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 flipV="1">
            <a:off x="2624138" y="3069208"/>
            <a:ext cx="1998536" cy="33121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3039017">
            <a:off x="5118648" y="2899771"/>
            <a:ext cx="471129" cy="233363"/>
          </a:xfrm>
          <a:prstGeom prst="rightArrow">
            <a:avLst/>
          </a:prstGeom>
          <a:solidFill>
            <a:srgbClr val="5B9BD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85"/>
    </mc:Choice>
    <mc:Fallback>
      <p:transition spd="slow" advTm="1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5965</TotalTime>
  <Words>88</Words>
  <Application>Microsoft Office PowerPoint</Application>
  <PresentationFormat>Widescreen</PresentationFormat>
  <Paragraphs>35</Paragraphs>
  <Slides>15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tking</dc:creator>
  <cp:lastModifiedBy>tking</cp:lastModifiedBy>
  <cp:revision>61</cp:revision>
  <dcterms:created xsi:type="dcterms:W3CDTF">2017-08-18T19:29:23Z</dcterms:created>
  <dcterms:modified xsi:type="dcterms:W3CDTF">2017-08-22T22:56:21Z</dcterms:modified>
</cp:coreProperties>
</file>